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BDB245B-040E-4B51-9D42-3C324E361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D0A67A-CC43-4E16-97DD-2710B817F7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C9993-E22E-4B6B-88DD-D3E7EB68F3A3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6EF223-8963-4C4A-899E-00F170EA8E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2DED1-458E-42FC-A08F-63C7AE6F7F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B5ED-0D22-436C-9F6A-8CDE21CABA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65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7">
            <a:extLst>
              <a:ext uri="{FF2B5EF4-FFF2-40B4-BE49-F238E27FC236}">
                <a16:creationId xmlns:a16="http://schemas.microsoft.com/office/drawing/2014/main" id="{D878E75F-2A26-B995-EB63-183B62607BB0}"/>
              </a:ext>
            </a:extLst>
          </p:cNvPr>
          <p:cNvSpPr/>
          <p:nvPr userDrawn="1"/>
        </p:nvSpPr>
        <p:spPr>
          <a:xfrm rot="5828588">
            <a:off x="293962" y="5846449"/>
            <a:ext cx="955828" cy="9558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id="{49EC762D-4A9D-48E3-A83E-25168F2AC210}"/>
              </a:ext>
            </a:extLst>
          </p:cNvPr>
          <p:cNvSpPr/>
          <p:nvPr userDrawn="1"/>
        </p:nvSpPr>
        <p:spPr>
          <a:xfrm rot="5828588">
            <a:off x="55719" y="5715863"/>
            <a:ext cx="955828" cy="9558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F2F0F152-559D-4F4A-9BDA-711AB7738F60}"/>
              </a:ext>
            </a:extLst>
          </p:cNvPr>
          <p:cNvSpPr/>
          <p:nvPr userDrawn="1"/>
        </p:nvSpPr>
        <p:spPr>
          <a:xfrm>
            <a:off x="1" y="5529558"/>
            <a:ext cx="1305507" cy="1328441"/>
          </a:xfrm>
          <a:custGeom>
            <a:avLst/>
            <a:gdLst>
              <a:gd name="connsiteX0" fmla="*/ 0 w 2288095"/>
              <a:gd name="connsiteY0" fmla="*/ 0 h 2328291"/>
              <a:gd name="connsiteX1" fmla="*/ 733425 w 2288095"/>
              <a:gd name="connsiteY1" fmla="*/ 832866 h 2328291"/>
              <a:gd name="connsiteX2" fmla="*/ 1676400 w 2288095"/>
              <a:gd name="connsiteY2" fmla="*/ 1775841 h 2328291"/>
              <a:gd name="connsiteX3" fmla="*/ 2288096 w 2288095"/>
              <a:gd name="connsiteY3" fmla="*/ 2328291 h 2328291"/>
              <a:gd name="connsiteX4" fmla="*/ 0 w 2288095"/>
              <a:gd name="connsiteY4" fmla="*/ 2328291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8096" h="2328291">
                <a:moveTo>
                  <a:pt x="0" y="0"/>
                </a:moveTo>
                <a:cubicBezTo>
                  <a:pt x="0" y="0"/>
                  <a:pt x="276225" y="693911"/>
                  <a:pt x="733425" y="832866"/>
                </a:cubicBezTo>
                <a:cubicBezTo>
                  <a:pt x="1190625" y="971821"/>
                  <a:pt x="1427018" y="1047612"/>
                  <a:pt x="1579418" y="1665005"/>
                </a:cubicBezTo>
                <a:cubicBezTo>
                  <a:pt x="1579418" y="1922180"/>
                  <a:pt x="1921097" y="2328291"/>
                  <a:pt x="2288096" y="2328291"/>
                </a:cubicBezTo>
                <a:lnTo>
                  <a:pt x="0" y="2328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09485" dist="50800" dir="5400000" algn="ctr" rotWithShape="0">
              <a:srgbClr val="000000">
                <a:alpha val="26953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Espaço Reservado para Imagem 11">
            <a:extLst>
              <a:ext uri="{FF2B5EF4-FFF2-40B4-BE49-F238E27FC236}">
                <a16:creationId xmlns:a16="http://schemas.microsoft.com/office/drawing/2014/main" id="{18464DE4-CC79-45F5-86C5-623D65BFA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19288"/>
          <a:stretch/>
        </p:blipFill>
        <p:spPr>
          <a:xfrm>
            <a:off x="5717095" y="0"/>
            <a:ext cx="6474905" cy="5925839"/>
          </a:xfrm>
          <a:custGeom>
            <a:avLst/>
            <a:gdLst>
              <a:gd name="connsiteX0" fmla="*/ 0 w 6474905"/>
              <a:gd name="connsiteY0" fmla="*/ 0 h 5925839"/>
              <a:gd name="connsiteX1" fmla="*/ 6474905 w 6474905"/>
              <a:gd name="connsiteY1" fmla="*/ 0 h 5925839"/>
              <a:gd name="connsiteX2" fmla="*/ 6474905 w 6474905"/>
              <a:gd name="connsiteY2" fmla="*/ 5128546 h 5925839"/>
              <a:gd name="connsiteX3" fmla="*/ 4017455 w 6474905"/>
              <a:gd name="connsiteY3" fmla="*/ 5534025 h 5925839"/>
              <a:gd name="connsiteX4" fmla="*/ 1788605 w 6474905"/>
              <a:gd name="connsiteY4" fmla="*/ 4762500 h 5925839"/>
              <a:gd name="connsiteX5" fmla="*/ 502730 w 6474905"/>
              <a:gd name="connsiteY5" fmla="*/ 1676400 h 5925839"/>
              <a:gd name="connsiteX6" fmla="*/ 0 w 6474905"/>
              <a:gd name="connsiteY6" fmla="*/ 0 h 592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4905" h="5925839">
                <a:moveTo>
                  <a:pt x="0" y="0"/>
                </a:moveTo>
                <a:lnTo>
                  <a:pt x="6474905" y="0"/>
                </a:lnTo>
                <a:lnTo>
                  <a:pt x="6474905" y="5128546"/>
                </a:lnTo>
                <a:cubicBezTo>
                  <a:pt x="6474905" y="5650135"/>
                  <a:pt x="4874705" y="6391275"/>
                  <a:pt x="4017455" y="5534025"/>
                </a:cubicBezTo>
                <a:cubicBezTo>
                  <a:pt x="3160205" y="4676775"/>
                  <a:pt x="2988755" y="5191125"/>
                  <a:pt x="1788605" y="4762500"/>
                </a:cubicBezTo>
                <a:cubicBezTo>
                  <a:pt x="588455" y="4333875"/>
                  <a:pt x="245555" y="2705100"/>
                  <a:pt x="502730" y="1676400"/>
                </a:cubicBezTo>
                <a:cubicBezTo>
                  <a:pt x="755714" y="664655"/>
                  <a:pt x="0" y="0"/>
                  <a:pt x="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33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4A6C37-9636-0ABD-415F-075A4576B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02" r="36388" b="45513"/>
          <a:stretch/>
        </p:blipFill>
        <p:spPr>
          <a:xfrm>
            <a:off x="-296883" y="6346501"/>
            <a:ext cx="1325089" cy="4996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7D8228-86A5-C7EE-109C-538D87309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02" r="36388" b="45513"/>
          <a:stretch/>
        </p:blipFill>
        <p:spPr>
          <a:xfrm>
            <a:off x="-296883" y="5957626"/>
            <a:ext cx="1325089" cy="4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4A6C37-9636-0ABD-415F-075A4576B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02" r="36388" b="45513"/>
          <a:stretch/>
        </p:blipFill>
        <p:spPr>
          <a:xfrm>
            <a:off x="-296883" y="6346501"/>
            <a:ext cx="1325089" cy="4996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7D8228-86A5-C7EE-109C-538D87309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02" r="36388" b="45513"/>
          <a:stretch/>
        </p:blipFill>
        <p:spPr>
          <a:xfrm>
            <a:off x="-296883" y="5957626"/>
            <a:ext cx="1325089" cy="4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23BBF89-CFC2-65CA-C3A4-4F67C4AEB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02" r="36388" b="45513"/>
          <a:stretch/>
        </p:blipFill>
        <p:spPr>
          <a:xfrm>
            <a:off x="-296883" y="6346501"/>
            <a:ext cx="1325089" cy="4996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59E890-EBD0-1B66-4B4E-1A9D71E00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02" r="36388" b="45513"/>
          <a:stretch/>
        </p:blipFill>
        <p:spPr>
          <a:xfrm>
            <a:off x="-296883" y="5957626"/>
            <a:ext cx="1325089" cy="4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7">
            <a:extLst>
              <a:ext uri="{FF2B5EF4-FFF2-40B4-BE49-F238E27FC236}">
                <a16:creationId xmlns:a16="http://schemas.microsoft.com/office/drawing/2014/main" id="{B2C801E4-DF0D-E8D3-C493-2EA7CAFAAF69}"/>
              </a:ext>
            </a:extLst>
          </p:cNvPr>
          <p:cNvSpPr/>
          <p:nvPr userDrawn="1"/>
        </p:nvSpPr>
        <p:spPr>
          <a:xfrm rot="5828588">
            <a:off x="293962" y="5846449"/>
            <a:ext cx="955828" cy="9558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4" name="Oval 17">
            <a:extLst>
              <a:ext uri="{FF2B5EF4-FFF2-40B4-BE49-F238E27FC236}">
                <a16:creationId xmlns:a16="http://schemas.microsoft.com/office/drawing/2014/main" id="{43F8E7D9-6898-C742-2CB2-1D84B09C233E}"/>
              </a:ext>
            </a:extLst>
          </p:cNvPr>
          <p:cNvSpPr/>
          <p:nvPr userDrawn="1"/>
        </p:nvSpPr>
        <p:spPr>
          <a:xfrm rot="5828588">
            <a:off x="55719" y="5715863"/>
            <a:ext cx="955828" cy="9558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C8869AB-EA7C-8888-116C-839A37533778}"/>
              </a:ext>
            </a:extLst>
          </p:cNvPr>
          <p:cNvSpPr/>
          <p:nvPr userDrawn="1"/>
        </p:nvSpPr>
        <p:spPr>
          <a:xfrm>
            <a:off x="1" y="5529558"/>
            <a:ext cx="1305507" cy="1328441"/>
          </a:xfrm>
          <a:custGeom>
            <a:avLst/>
            <a:gdLst>
              <a:gd name="connsiteX0" fmla="*/ 0 w 2288095"/>
              <a:gd name="connsiteY0" fmla="*/ 0 h 2328291"/>
              <a:gd name="connsiteX1" fmla="*/ 733425 w 2288095"/>
              <a:gd name="connsiteY1" fmla="*/ 832866 h 2328291"/>
              <a:gd name="connsiteX2" fmla="*/ 1676400 w 2288095"/>
              <a:gd name="connsiteY2" fmla="*/ 1775841 h 2328291"/>
              <a:gd name="connsiteX3" fmla="*/ 2288096 w 2288095"/>
              <a:gd name="connsiteY3" fmla="*/ 2328291 h 2328291"/>
              <a:gd name="connsiteX4" fmla="*/ 0 w 2288095"/>
              <a:gd name="connsiteY4" fmla="*/ 2328291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8096" h="2328291">
                <a:moveTo>
                  <a:pt x="0" y="0"/>
                </a:moveTo>
                <a:cubicBezTo>
                  <a:pt x="0" y="0"/>
                  <a:pt x="276225" y="693911"/>
                  <a:pt x="733425" y="832866"/>
                </a:cubicBezTo>
                <a:cubicBezTo>
                  <a:pt x="1190625" y="971821"/>
                  <a:pt x="1427018" y="1047612"/>
                  <a:pt x="1579418" y="1665005"/>
                </a:cubicBezTo>
                <a:cubicBezTo>
                  <a:pt x="1579418" y="1922180"/>
                  <a:pt x="1921097" y="2328291"/>
                  <a:pt x="2288096" y="2328291"/>
                </a:cubicBezTo>
                <a:lnTo>
                  <a:pt x="0" y="2328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09485" dist="50800" dir="5400000" algn="ctr" rotWithShape="0">
              <a:srgbClr val="000000">
                <a:alpha val="26953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id="{D350127F-DCAF-B311-38C9-D75E8E592811}"/>
              </a:ext>
            </a:extLst>
          </p:cNvPr>
          <p:cNvSpPr/>
          <p:nvPr userDrawn="1"/>
        </p:nvSpPr>
        <p:spPr>
          <a:xfrm rot="16804761">
            <a:off x="11156245" y="340665"/>
            <a:ext cx="955828" cy="9558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A534AB55-ED88-CB31-1550-EC9311F37EEC}"/>
              </a:ext>
            </a:extLst>
          </p:cNvPr>
          <p:cNvSpPr/>
          <p:nvPr userDrawn="1"/>
        </p:nvSpPr>
        <p:spPr>
          <a:xfrm rot="16804761">
            <a:off x="10918002" y="210079"/>
            <a:ext cx="955828" cy="9558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3AFDE56-5364-474C-A1EF-A8AA99C1E5D5}"/>
              </a:ext>
            </a:extLst>
          </p:cNvPr>
          <p:cNvSpPr/>
          <p:nvPr userDrawn="1"/>
        </p:nvSpPr>
        <p:spPr>
          <a:xfrm rot="10800000">
            <a:off x="10890011" y="0"/>
            <a:ext cx="1305507" cy="1328441"/>
          </a:xfrm>
          <a:custGeom>
            <a:avLst/>
            <a:gdLst>
              <a:gd name="connsiteX0" fmla="*/ 0 w 2288095"/>
              <a:gd name="connsiteY0" fmla="*/ 0 h 2328291"/>
              <a:gd name="connsiteX1" fmla="*/ 733425 w 2288095"/>
              <a:gd name="connsiteY1" fmla="*/ 832866 h 2328291"/>
              <a:gd name="connsiteX2" fmla="*/ 1676400 w 2288095"/>
              <a:gd name="connsiteY2" fmla="*/ 1775841 h 2328291"/>
              <a:gd name="connsiteX3" fmla="*/ 2288096 w 2288095"/>
              <a:gd name="connsiteY3" fmla="*/ 2328291 h 2328291"/>
              <a:gd name="connsiteX4" fmla="*/ 0 w 2288095"/>
              <a:gd name="connsiteY4" fmla="*/ 2328291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  <a:gd name="connsiteX0" fmla="*/ 0 w 2288096"/>
              <a:gd name="connsiteY0" fmla="*/ 0 h 2328291"/>
              <a:gd name="connsiteX1" fmla="*/ 733425 w 2288096"/>
              <a:gd name="connsiteY1" fmla="*/ 832866 h 2328291"/>
              <a:gd name="connsiteX2" fmla="*/ 1579418 w 2288096"/>
              <a:gd name="connsiteY2" fmla="*/ 1665005 h 2328291"/>
              <a:gd name="connsiteX3" fmla="*/ 2288096 w 2288096"/>
              <a:gd name="connsiteY3" fmla="*/ 2328291 h 2328291"/>
              <a:gd name="connsiteX4" fmla="*/ 0 w 2288096"/>
              <a:gd name="connsiteY4" fmla="*/ 2328291 h 2328291"/>
              <a:gd name="connsiteX5" fmla="*/ 0 w 2288096"/>
              <a:gd name="connsiteY5" fmla="*/ 0 h 232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8096" h="2328291">
                <a:moveTo>
                  <a:pt x="0" y="0"/>
                </a:moveTo>
                <a:cubicBezTo>
                  <a:pt x="0" y="0"/>
                  <a:pt x="276225" y="693911"/>
                  <a:pt x="733425" y="832866"/>
                </a:cubicBezTo>
                <a:cubicBezTo>
                  <a:pt x="1190625" y="971821"/>
                  <a:pt x="1427018" y="1047612"/>
                  <a:pt x="1579418" y="1665005"/>
                </a:cubicBezTo>
                <a:cubicBezTo>
                  <a:pt x="1579418" y="1922180"/>
                  <a:pt x="1921097" y="2328291"/>
                  <a:pt x="2288096" y="2328291"/>
                </a:cubicBezTo>
                <a:lnTo>
                  <a:pt x="0" y="23282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09485" dist="50800" dir="5400000" algn="ctr" rotWithShape="0">
              <a:srgbClr val="000000">
                <a:alpha val="26953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59B18E9-E492-4E77-AD3F-4DBE8FE1519E}"/>
              </a:ext>
            </a:extLst>
          </p:cNvPr>
          <p:cNvCxnSpPr/>
          <p:nvPr userDrawn="1"/>
        </p:nvCxnSpPr>
        <p:spPr>
          <a:xfrm>
            <a:off x="931178" y="0"/>
            <a:ext cx="0" cy="685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7FF6650D-E466-424A-B0F4-DAEF5E6429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1315244"/>
            <a:ext cx="503238" cy="4227512"/>
          </a:xfrm>
          <a:prstGeom prst="rect">
            <a:avLst/>
          </a:prstGeom>
        </p:spPr>
        <p:txBody>
          <a:bodyPr vert="vert27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pt-BR" dirty="0"/>
              <a:t>Clique para editar 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13775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">
            <a:extLst>
              <a:ext uri="{FF2B5EF4-FFF2-40B4-BE49-F238E27FC236}">
                <a16:creationId xmlns:a16="http://schemas.microsoft.com/office/drawing/2014/main" id="{4861B621-C550-4727-BF91-9EA4D8F2E88B}"/>
              </a:ext>
            </a:extLst>
          </p:cNvPr>
          <p:cNvSpPr/>
          <p:nvPr userDrawn="1"/>
        </p:nvSpPr>
        <p:spPr>
          <a:xfrm rot="10800000">
            <a:off x="6317851" y="0"/>
            <a:ext cx="5874149" cy="3925212"/>
          </a:xfrm>
          <a:custGeom>
            <a:avLst/>
            <a:gdLst>
              <a:gd name="connsiteX0" fmla="*/ 5874149 w 5874149"/>
              <a:gd name="connsiteY0" fmla="*/ 3925212 h 3925212"/>
              <a:gd name="connsiteX1" fmla="*/ 0 w 5874149"/>
              <a:gd name="connsiteY1" fmla="*/ 3925212 h 3925212"/>
              <a:gd name="connsiteX2" fmla="*/ 0 w 5874149"/>
              <a:gd name="connsiteY2" fmla="*/ 0 h 3925212"/>
              <a:gd name="connsiteX3" fmla="*/ 3630906 w 5874149"/>
              <a:gd name="connsiteY3" fmla="*/ 2033206 h 3925212"/>
              <a:gd name="connsiteX4" fmla="*/ 5668122 w 5874149"/>
              <a:gd name="connsiteY4" fmla="*/ 3866741 h 392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149" h="3925212">
                <a:moveTo>
                  <a:pt x="5874149" y="3925212"/>
                </a:moveTo>
                <a:lnTo>
                  <a:pt x="0" y="3925212"/>
                </a:lnTo>
                <a:lnTo>
                  <a:pt x="0" y="0"/>
                </a:lnTo>
                <a:cubicBezTo>
                  <a:pt x="0" y="0"/>
                  <a:pt x="2469696" y="32223"/>
                  <a:pt x="3630906" y="2033206"/>
                </a:cubicBezTo>
                <a:cubicBezTo>
                  <a:pt x="4284086" y="3158758"/>
                  <a:pt x="5005133" y="3651249"/>
                  <a:pt x="5668122" y="38667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293987" dist="38100" dir="5700000" algn="tl" rotWithShape="0">
              <a:schemeClr val="bg2">
                <a:alpha val="53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2561706-D03B-43F4-B1EC-5B9B3BE5EC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143364"/>
            <a:ext cx="4032065" cy="5714636"/>
          </a:xfrm>
          <a:custGeom>
            <a:avLst/>
            <a:gdLst>
              <a:gd name="connsiteX0" fmla="*/ 2015813 w 4032065"/>
              <a:gd name="connsiteY0" fmla="*/ 1 h 5714636"/>
              <a:gd name="connsiteX1" fmla="*/ 4032065 w 4032065"/>
              <a:gd name="connsiteY1" fmla="*/ 2015815 h 5714636"/>
              <a:gd name="connsiteX2" fmla="*/ 4032065 w 4032065"/>
              <a:gd name="connsiteY2" fmla="*/ 2016034 h 5714636"/>
              <a:gd name="connsiteX3" fmla="*/ 4032065 w 4032065"/>
              <a:gd name="connsiteY3" fmla="*/ 5714636 h 5714636"/>
              <a:gd name="connsiteX4" fmla="*/ 0 w 4032065"/>
              <a:gd name="connsiteY4" fmla="*/ 5714636 h 5714636"/>
              <a:gd name="connsiteX5" fmla="*/ 0 w 4032065"/>
              <a:gd name="connsiteY5" fmla="*/ 2016034 h 5714636"/>
              <a:gd name="connsiteX6" fmla="*/ 2015813 w 4032065"/>
              <a:gd name="connsiteY6" fmla="*/ 1 h 571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2065" h="5714636">
                <a:moveTo>
                  <a:pt x="2015813" y="1"/>
                </a:moveTo>
                <a:cubicBezTo>
                  <a:pt x="3129237" y="-119"/>
                  <a:pt x="4031945" y="902391"/>
                  <a:pt x="4032065" y="2015815"/>
                </a:cubicBezTo>
                <a:cubicBezTo>
                  <a:pt x="4032065" y="2015888"/>
                  <a:pt x="4032065" y="2015961"/>
                  <a:pt x="4032065" y="2016034"/>
                </a:cubicBezTo>
                <a:lnTo>
                  <a:pt x="4032065" y="5714636"/>
                </a:lnTo>
                <a:lnTo>
                  <a:pt x="0" y="5714636"/>
                </a:lnTo>
                <a:lnTo>
                  <a:pt x="0" y="2016034"/>
                </a:lnTo>
                <a:cubicBezTo>
                  <a:pt x="0" y="902695"/>
                  <a:pt x="902476" y="122"/>
                  <a:pt x="201581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1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C89E2AF7-172C-4FEE-92D5-BE6892D0D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30633" b="32795"/>
          <a:stretch/>
        </p:blipFill>
        <p:spPr>
          <a:xfrm>
            <a:off x="10875027" y="6324366"/>
            <a:ext cx="1174097" cy="4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  <p:sldLayoutId id="2147483651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DB2D9A-142F-5214-FA80-3427877B482B}"/>
              </a:ext>
            </a:extLst>
          </p:cNvPr>
          <p:cNvSpPr txBox="1"/>
          <p:nvPr/>
        </p:nvSpPr>
        <p:spPr>
          <a:xfrm>
            <a:off x="632491" y="2203777"/>
            <a:ext cx="6293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Capa com o título do Projeto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Tema e participantes do grupo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Introdução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O que foi aprendido?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Rituais de Sustentação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Fotos e evidências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</a:rPr>
              <a:t>Conclusão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17E778-9402-1434-81E9-A60C49BF37B5}"/>
              </a:ext>
            </a:extLst>
          </p:cNvPr>
          <p:cNvSpPr txBox="1"/>
          <p:nvPr/>
        </p:nvSpPr>
        <p:spPr>
          <a:xfrm>
            <a:off x="524579" y="275286"/>
            <a:ext cx="629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</a:rPr>
              <a:t>ORIENTAÇÕES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33F43A-38D1-FAB3-A4E5-49B48134A14C}"/>
              </a:ext>
            </a:extLst>
          </p:cNvPr>
          <p:cNvSpPr txBox="1"/>
          <p:nvPr/>
        </p:nvSpPr>
        <p:spPr>
          <a:xfrm>
            <a:off x="715618" y="1240364"/>
            <a:ext cx="1050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O objetivo deste </a:t>
            </a:r>
            <a:r>
              <a:rPr lang="pt-BR" dirty="0" err="1">
                <a:solidFill>
                  <a:schemeClr val="tx2"/>
                </a:solidFill>
              </a:rPr>
              <a:t>template</a:t>
            </a:r>
            <a:r>
              <a:rPr lang="pt-BR" dirty="0">
                <a:solidFill>
                  <a:schemeClr val="tx2"/>
                </a:solidFill>
              </a:rPr>
              <a:t> é orientativo para que possam construir a apresentação dos projetos. Ele poderá ser alterado e adaptado conforme a necessidade de cada grupo, desde que contemple cada uma das etapas abaixo: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4A3BEE-5D3E-4FBA-9BB0-CEBE997C6529}"/>
              </a:ext>
            </a:extLst>
          </p:cNvPr>
          <p:cNvSpPr txBox="1"/>
          <p:nvPr/>
        </p:nvSpPr>
        <p:spPr>
          <a:xfrm>
            <a:off x="715618" y="5352403"/>
            <a:ext cx="1050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O projeto será apresentado no último módulo como parte da conclusão da academia de liderança e cada grupo terá até 15min para a apresentação. </a:t>
            </a:r>
          </a:p>
        </p:txBody>
      </p:sp>
    </p:spTree>
    <p:extLst>
      <p:ext uri="{BB962C8B-B14F-4D97-AF65-F5344CB8AC3E}">
        <p14:creationId xmlns:p14="http://schemas.microsoft.com/office/powerpoint/2010/main" val="274430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16C0886-FF57-00B2-8155-99313D012355}"/>
              </a:ext>
            </a:extLst>
          </p:cNvPr>
          <p:cNvSpPr txBox="1"/>
          <p:nvPr/>
        </p:nvSpPr>
        <p:spPr>
          <a:xfrm>
            <a:off x="0" y="2659559"/>
            <a:ext cx="629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</a:rPr>
              <a:t>TÍTULO DO PROJETO</a:t>
            </a:r>
          </a:p>
        </p:txBody>
      </p:sp>
    </p:spTree>
    <p:extLst>
      <p:ext uri="{BB962C8B-B14F-4D97-AF65-F5344CB8AC3E}">
        <p14:creationId xmlns:p14="http://schemas.microsoft.com/office/powerpoint/2010/main" val="212289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DB2D9A-142F-5214-FA80-3427877B482B}"/>
              </a:ext>
            </a:extLst>
          </p:cNvPr>
          <p:cNvSpPr txBox="1"/>
          <p:nvPr/>
        </p:nvSpPr>
        <p:spPr>
          <a:xfrm>
            <a:off x="1820280" y="1723467"/>
            <a:ext cx="764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Tema escolhido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A076A8-2CC7-CA6D-DD38-A5CFF4BFCC59}"/>
              </a:ext>
            </a:extLst>
          </p:cNvPr>
          <p:cNvSpPr txBox="1"/>
          <p:nvPr/>
        </p:nvSpPr>
        <p:spPr>
          <a:xfrm>
            <a:off x="6399776" y="5206153"/>
            <a:ext cx="624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Nome dos </a:t>
            </a:r>
            <a:r>
              <a:rPr lang="pt-BR" sz="1800" b="1" dirty="0">
                <a:solidFill>
                  <a:schemeClr val="tx2"/>
                </a:solidFill>
              </a:rPr>
              <a:t>participantes: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7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4ED8-62AE-61D1-8ED2-032CB1B1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D97800-409F-1D5C-9BDC-7BC256170301}"/>
              </a:ext>
            </a:extLst>
          </p:cNvPr>
          <p:cNvSpPr txBox="1"/>
          <p:nvPr/>
        </p:nvSpPr>
        <p:spPr>
          <a:xfrm>
            <a:off x="629393" y="526709"/>
            <a:ext cx="764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Introdução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CB5CD4-3CF0-1E5E-57E7-F76E7745051B}"/>
              </a:ext>
            </a:extLst>
          </p:cNvPr>
          <p:cNvSpPr txBox="1"/>
          <p:nvPr/>
        </p:nvSpPr>
        <p:spPr>
          <a:xfrm>
            <a:off x="724997" y="1900203"/>
            <a:ext cx="76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highlight>
                  <a:srgbClr val="FFFF00"/>
                </a:highlight>
              </a:rPr>
              <a:t>Incluir informações introdutórias do tema</a:t>
            </a:r>
          </a:p>
        </p:txBody>
      </p:sp>
    </p:spTree>
    <p:extLst>
      <p:ext uri="{BB962C8B-B14F-4D97-AF65-F5344CB8AC3E}">
        <p14:creationId xmlns:p14="http://schemas.microsoft.com/office/powerpoint/2010/main" val="224956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43C3-F742-30B9-0A24-2CAB1A12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3CF351-5555-2182-1F52-2C3F46F77EF2}"/>
              </a:ext>
            </a:extLst>
          </p:cNvPr>
          <p:cNvSpPr txBox="1"/>
          <p:nvPr/>
        </p:nvSpPr>
        <p:spPr>
          <a:xfrm>
            <a:off x="629393" y="526709"/>
            <a:ext cx="764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Aplicabilidade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38BBBF-BF41-BAC4-45BE-50CB9D10F135}"/>
              </a:ext>
            </a:extLst>
          </p:cNvPr>
          <p:cNvSpPr txBox="1"/>
          <p:nvPr/>
        </p:nvSpPr>
        <p:spPr>
          <a:xfrm>
            <a:off x="724997" y="1900203"/>
            <a:ext cx="7647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highlight>
                  <a:srgbClr val="FFFF00"/>
                </a:highlight>
              </a:rPr>
              <a:t>Incluir o que foi aprendido bem como aplicabilidade podem ser utilizado texto e imagens</a:t>
            </a:r>
          </a:p>
        </p:txBody>
      </p:sp>
    </p:spTree>
    <p:extLst>
      <p:ext uri="{BB962C8B-B14F-4D97-AF65-F5344CB8AC3E}">
        <p14:creationId xmlns:p14="http://schemas.microsoft.com/office/powerpoint/2010/main" val="44647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096CA-303B-0039-2972-71E74FFC0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4C29C7-22CD-3545-2F81-1E7FC0A93BBF}"/>
              </a:ext>
            </a:extLst>
          </p:cNvPr>
          <p:cNvSpPr txBox="1"/>
          <p:nvPr/>
        </p:nvSpPr>
        <p:spPr>
          <a:xfrm>
            <a:off x="629393" y="526709"/>
            <a:ext cx="764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Rituais de sustentação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BA413D-EE05-98F1-CFC0-B4FF9FFC90B6}"/>
              </a:ext>
            </a:extLst>
          </p:cNvPr>
          <p:cNvSpPr txBox="1"/>
          <p:nvPr/>
        </p:nvSpPr>
        <p:spPr>
          <a:xfrm>
            <a:off x="724997" y="1900203"/>
            <a:ext cx="7647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highlight>
                  <a:srgbClr val="FFFF00"/>
                </a:highlight>
              </a:rPr>
              <a:t>Incluir quais rituais de sustentação, importância que foram ou serão implementados, plano de ação, projetos, prazos e resultados percebidos. </a:t>
            </a:r>
          </a:p>
        </p:txBody>
      </p:sp>
    </p:spTree>
    <p:extLst>
      <p:ext uri="{BB962C8B-B14F-4D97-AF65-F5344CB8AC3E}">
        <p14:creationId xmlns:p14="http://schemas.microsoft.com/office/powerpoint/2010/main" val="247233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72FD6-64C9-2726-2E18-D1101077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5B3921-9C53-BC7A-BDF2-BB5F5F030124}"/>
              </a:ext>
            </a:extLst>
          </p:cNvPr>
          <p:cNvSpPr txBox="1"/>
          <p:nvPr/>
        </p:nvSpPr>
        <p:spPr>
          <a:xfrm>
            <a:off x="629393" y="526709"/>
            <a:ext cx="764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Fotos e evidências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B2C74E-4E58-A176-D2FA-248598F4E653}"/>
              </a:ext>
            </a:extLst>
          </p:cNvPr>
          <p:cNvSpPr txBox="1"/>
          <p:nvPr/>
        </p:nvSpPr>
        <p:spPr>
          <a:xfrm>
            <a:off x="724997" y="1900203"/>
            <a:ext cx="7647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highlight>
                  <a:srgbClr val="FFFF00"/>
                </a:highlight>
              </a:rPr>
              <a:t>Incluir fotos e dados que reforcem a evidência da aplicação</a:t>
            </a:r>
          </a:p>
        </p:txBody>
      </p:sp>
    </p:spTree>
    <p:extLst>
      <p:ext uri="{BB962C8B-B14F-4D97-AF65-F5344CB8AC3E}">
        <p14:creationId xmlns:p14="http://schemas.microsoft.com/office/powerpoint/2010/main" val="278550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56F9B-8446-50AF-BB67-E746CB309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487E56-DF54-77A5-731A-C077BFD67917}"/>
              </a:ext>
            </a:extLst>
          </p:cNvPr>
          <p:cNvSpPr txBox="1"/>
          <p:nvPr/>
        </p:nvSpPr>
        <p:spPr>
          <a:xfrm>
            <a:off x="629393" y="526709"/>
            <a:ext cx="7647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</a:rPr>
              <a:t>Conclusão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5EAC16-6B4B-EF12-5E0D-FE9F9668DEEB}"/>
              </a:ext>
            </a:extLst>
          </p:cNvPr>
          <p:cNvSpPr txBox="1"/>
          <p:nvPr/>
        </p:nvSpPr>
        <p:spPr>
          <a:xfrm>
            <a:off x="724997" y="1900203"/>
            <a:ext cx="764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highlight>
                  <a:srgbClr val="FFFF00"/>
                </a:highlight>
              </a:rPr>
              <a:t>Considerações finais e fechamento</a:t>
            </a:r>
          </a:p>
        </p:txBody>
      </p:sp>
    </p:spTree>
    <p:extLst>
      <p:ext uri="{BB962C8B-B14F-4D97-AF65-F5344CB8AC3E}">
        <p14:creationId xmlns:p14="http://schemas.microsoft.com/office/powerpoint/2010/main" val="134577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D7BE756-0466-1763-882F-616AA75D3209}"/>
              </a:ext>
            </a:extLst>
          </p:cNvPr>
          <p:cNvSpPr txBox="1"/>
          <p:nvPr/>
        </p:nvSpPr>
        <p:spPr>
          <a:xfrm>
            <a:off x="2949039" y="3044279"/>
            <a:ext cx="629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</a:rPr>
              <a:t>OBRIGADO (A)!</a:t>
            </a:r>
          </a:p>
        </p:txBody>
      </p:sp>
    </p:spTree>
    <p:extLst>
      <p:ext uri="{BB962C8B-B14F-4D97-AF65-F5344CB8AC3E}">
        <p14:creationId xmlns:p14="http://schemas.microsoft.com/office/powerpoint/2010/main" val="3118181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6">
      <a:dk1>
        <a:srgbClr val="000000"/>
      </a:dk1>
      <a:lt1>
        <a:srgbClr val="FFFFFF"/>
      </a:lt1>
      <a:dk2>
        <a:srgbClr val="0C3D2C"/>
      </a:dk2>
      <a:lt2>
        <a:srgbClr val="E0E2E1"/>
      </a:lt2>
      <a:accent1>
        <a:srgbClr val="213F21"/>
      </a:accent1>
      <a:accent2>
        <a:srgbClr val="19A560"/>
      </a:accent2>
      <a:accent3>
        <a:srgbClr val="41BA59"/>
      </a:accent3>
      <a:accent4>
        <a:srgbClr val="0C3D2C"/>
      </a:accent4>
      <a:accent5>
        <a:srgbClr val="304D39"/>
      </a:accent5>
      <a:accent6>
        <a:srgbClr val="262626"/>
      </a:accent6>
      <a:hlink>
        <a:srgbClr val="0000FF"/>
      </a:hlink>
      <a:folHlink>
        <a:srgbClr val="800080"/>
      </a:folHlink>
    </a:clrScheme>
    <a:fontScheme name="P2B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Paulino</dc:creator>
  <cp:lastModifiedBy>Fernanda  Ricas</cp:lastModifiedBy>
  <cp:revision>6</cp:revision>
  <dcterms:created xsi:type="dcterms:W3CDTF">2025-06-24T21:33:14Z</dcterms:created>
  <dcterms:modified xsi:type="dcterms:W3CDTF">2025-09-11T00:14:36Z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2025-09-11T00:14:05Z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d822487d-2c56-4d65-bea8-fedfe7520fc2</vt:lpwstr>
  </property>
  <property fmtid="{D5CDD505-2E9C-101B-9397-08002B2CF9AE}" pid="7" name="MSIP_Label_defa4170-0d19-0005-0004-bc88714345d2_ActionId">
    <vt:lpwstr>eedf5f98-283c-440d-a54d-34a494538a5d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